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2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3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33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75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1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61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6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1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0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7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4BE754-47C8-4CBD-A44D-8B653DE3944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70FFD45-6870-4959-B2BB-1A95990CA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0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A79A2E3A-88DD-4B27-909A-4031901CC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9A8F-75E5-D0A0-BDF2-0C80912F2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2" y="609601"/>
            <a:ext cx="9285822" cy="3402562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Proiect sincretic</a:t>
            </a:r>
            <a:br>
              <a:rPr lang="en-US" sz="6600"/>
            </a:br>
            <a:r>
              <a:rPr lang="en-US" sz="6600"/>
              <a:t>hide &amp; seek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2FC9FC5-AE70-47F7-97E7-DD8418F0D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D9C21-84B8-1FF4-E3DE-5CEF093C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4867276"/>
            <a:ext cx="9285822" cy="92392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C</a:t>
            </a:r>
            <a:r>
              <a:rPr lang="ro-RO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ă</a:t>
            </a:r>
            <a:r>
              <a:rPr lang="en-GB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lu</a:t>
            </a:r>
            <a:r>
              <a:rPr lang="ro-RO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ș</a:t>
            </a:r>
            <a:r>
              <a:rPr lang="en-GB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eri </a:t>
            </a:r>
            <a:r>
              <a:rPr lang="ro-RO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abel-daniel</a:t>
            </a:r>
            <a:endParaRPr lang="en-US" sz="1300">
              <a:solidFill>
                <a:srgbClr val="E6E6E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ro-RO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Chițon Roberta-Cristiana-Maria</a:t>
            </a:r>
            <a:endParaRPr lang="en-US" sz="1300">
              <a:solidFill>
                <a:srgbClr val="E6E6E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ro-RO" sz="1300" b="1">
                <a:solidFill>
                  <a:srgbClr val="E6E6E6"/>
                </a:solidFill>
                <a:effectLst/>
                <a:latin typeface="Gautami" panose="020B0502040204020203" pitchFamily="34" charset="0"/>
                <a:ea typeface="Times New Roman" panose="02020603050405020304" pitchFamily="18" charset="0"/>
              </a:rPr>
              <a:t>Iancu Mădălina-Maria</a:t>
            </a:r>
            <a:endParaRPr lang="en-US" sz="1300" dirty="0">
              <a:solidFill>
                <a:srgbClr val="E6E6E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6211A9-0224-42CE-8B84-2223FD5F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396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7508-0355-D93C-49DB-3AC60096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Concluzii și Îmbunătățiri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46CFDF3-B721-0961-B9F6-834ABF188F1C}"/>
              </a:ext>
            </a:extLst>
          </p:cNvPr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În prezent, robotul: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Detectează cuburile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Folosește camera pentru a identifica cuburi de culori specifice.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Se deplasează spre cuburi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Planifică traseul pentru a ajunge la cuburi și interacționează cu acestea.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Caută cuburile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Se rotește pentru a găsi cuburi dacă nu sunt vizibile în câmpul vizual.</a:t>
            </a:r>
          </a:p>
          <a:p>
            <a:pPr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Permite configurarea culorii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Setează intervalele de culoare pentru detectarea cuburilor.</a:t>
            </a:r>
          </a:p>
          <a:p>
            <a:pPr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Dezvoltări viitoare:</a:t>
            </a:r>
          </a:p>
          <a:p>
            <a:pPr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Detectarea obstacolelor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Algoritm pentru identificarea și ocolirea obstacolelor în timp real.</a:t>
            </a:r>
          </a:p>
          <a:p>
            <a:pPr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Planificarea acțiunii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Strategii pentru manipularea cuburilor pe baza pozițiilor detectate.</a:t>
            </a:r>
          </a:p>
          <a:p>
            <a:pPr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Strategii avansate</a:t>
            </a:r>
            <a:r>
              <a:rPr lang="en-US" sz="15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Ajustarea traiectoriei în funcție de condiții dinamice și optimizarea mișcărilor.</a:t>
            </a:r>
          </a:p>
        </p:txBody>
      </p:sp>
    </p:spTree>
    <p:extLst>
      <p:ext uri="{BB962C8B-B14F-4D97-AF65-F5344CB8AC3E}">
        <p14:creationId xmlns:p14="http://schemas.microsoft.com/office/powerpoint/2010/main" val="427040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C33E3F-1373-6E2B-CFBF-BD326DE59AF0}"/>
              </a:ext>
            </a:extLst>
          </p:cNvPr>
          <p:cNvSpPr txBox="1"/>
          <p:nvPr/>
        </p:nvSpPr>
        <p:spPr>
          <a:xfrm>
            <a:off x="1195251" y="847726"/>
            <a:ext cx="7252845" cy="402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6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Vă mulțumim !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BAB564B-ADD8-4689-B47D-479E0B6B4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66900" y="1"/>
            <a:ext cx="3125099" cy="6858000"/>
          </a:xfrm>
          <a:prstGeom prst="rect">
            <a:avLst/>
          </a:prstGeom>
          <a:solidFill>
            <a:srgbClr val="36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634D109-15AA-4283-A14C-F630CD88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895765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1E8C17-E280-423E-BE27-607AA18BD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066901" y="1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outerShdw blurRad="57150" dist="254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920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CE03FB-D921-15E5-C3D3-1F9ADF7C6B60}"/>
              </a:ext>
            </a:extLst>
          </p:cNvPr>
          <p:cNvSpPr txBox="1"/>
          <p:nvPr/>
        </p:nvSpPr>
        <p:spPr>
          <a:xfrm>
            <a:off x="1757889" y="5190836"/>
            <a:ext cx="8676222" cy="774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Specificațiile</a:t>
            </a:r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8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robotului</a:t>
            </a:r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TurtleBot 3 Waffle Pi</a:t>
            </a:r>
          </a:p>
        </p:txBody>
      </p:sp>
      <p:pic>
        <p:nvPicPr>
          <p:cNvPr id="1028" name="Picture 4" descr="TurtleBot 3 Waffle Pi - Robodyne Robotics">
            <a:extLst>
              <a:ext uri="{FF2B5EF4-FFF2-40B4-BE49-F238E27FC236}">
                <a16:creationId xmlns:a16="http://schemas.microsoft.com/office/drawing/2014/main" id="{593B8E81-4E59-2668-5EE2-71D47F4F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3373" y="514101"/>
            <a:ext cx="8285253" cy="4506725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88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DD9C-1A24-FC1C-FA95-D68846F1F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Introducere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E2C88-B2F9-8945-6A38-4831987B9CBA}"/>
              </a:ext>
            </a:extLst>
          </p:cNvPr>
          <p:cNvSpPr txBox="1"/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Aplicația este concepută pentru a permite unui robot TurtleBot să recunoască fețe umane utilizând o cameră, să navigheze autonom către pozițiile corespunzătoare fețelor cunoscute și să evite obstacolele utilizând datele primite.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Această aplicație combină funcționalități ROS 2, procesare de imagine („face_recognition”), algoritmi de navigație, și tehnologii de sinteză vocală („pyttsx3”) pentru a crea un sistem de recunoaștere facială autonom.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Scopul principal al aplicației este cel de integrare a roboticii și a inteligenței artificiale. Utilizatorii pot utiliza acest sistem pentru a interacționa cu robotul în moduri inovatoare și practice.</a:t>
            </a:r>
          </a:p>
        </p:txBody>
      </p:sp>
    </p:spTree>
    <p:extLst>
      <p:ext uri="{BB962C8B-B14F-4D97-AF65-F5344CB8AC3E}">
        <p14:creationId xmlns:p14="http://schemas.microsoft.com/office/powerpoint/2010/main" val="16518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39FD-0A36-0181-63E9-473C846D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Obiectivul</a:t>
            </a:r>
            <a:r>
              <a:rPr lang="en-US" sz="2800" dirty="0"/>
              <a:t> </a:t>
            </a:r>
            <a:r>
              <a:rPr lang="en-US" sz="2800" dirty="0" err="1"/>
              <a:t>Proiectului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E4F8B-DA8E-E9A6-C438-24AA79CA140B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Dezvoltarea unui sistem robotic autonom capabil să detecteze cuburi și să recunoască fețe, utilizând algoritmi specifici de inteligență artificială,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utilizând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modelul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TurtleBot3 Waffle Pi.</a:t>
            </a:r>
          </a:p>
        </p:txBody>
      </p:sp>
      <p:pic>
        <p:nvPicPr>
          <p:cNvPr id="6" name="Imagine 5" descr="O imagine care conține text, captură de ecran, Software multimedia, calculator&#10;&#10;Descriere generată automat">
            <a:extLst>
              <a:ext uri="{FF2B5EF4-FFF2-40B4-BE49-F238E27FC236}">
                <a16:creationId xmlns:a16="http://schemas.microsoft.com/office/drawing/2014/main" id="{BE5B2F90-5A2D-F344-A71C-7427C9CC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0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041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E2DF-FA71-5D26-C3E1-D68327BB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Arhitectura</a:t>
            </a:r>
            <a:r>
              <a:rPr lang="en-US" sz="3700" dirty="0"/>
              <a:t> </a:t>
            </a:r>
            <a:r>
              <a:rPr lang="en-US" sz="3700" dirty="0" err="1"/>
              <a:t>Sistemului</a:t>
            </a:r>
            <a:endParaRPr lang="en-US" sz="37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44322B2C-D250-334E-E739-CF5DC13BF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9" y="221673"/>
            <a:ext cx="6992531" cy="64100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Intrare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Senzori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):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Cameră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video: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Capturarea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imaginilor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în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timp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real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folosind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cv2.VideoCapture(0).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Odometru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Monitorizarea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poziției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curente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robotului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folosind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topicul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ROS 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/</a:t>
            </a:r>
            <a:r>
              <a:rPr lang="en-US" altLang="ro-RO" sz="1050" i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odom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endParaRPr lang="en-US" altLang="ro-RO" sz="105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marR="0" lvl="0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Prelucrare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și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Algoritmi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Recunoaștere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facială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Biblioteca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i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face_recognition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utilizată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pentru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detecta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fețele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din imagine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și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le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compara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cu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fețele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cunoscute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Încarcă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imaginile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referință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pozaAbel.jpeg, pozaMadalina.jpeg, pozaRoberta.png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și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calculează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encodările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fețelor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Compară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fețele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detectate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în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timp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real cu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encodările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fețelor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cunoscute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Navigație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și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planificare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mișcării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Calcularea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poziției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țintei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pe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baza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coordonatelor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predefinite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pentru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fiecare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persoană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Algoritmi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control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proporțional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pentru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orientare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și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deplasare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Urmărirea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unghiului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către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țintă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utilizând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transformări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Euler (din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odometrie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).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Mesaje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audio: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Biblioteca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pyttsx3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utilizată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pentru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genera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mesaje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audio.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Biblioteca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i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playsound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redă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un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sunet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specific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atunci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când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robotul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ajunge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țintă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endParaRPr lang="en-US" altLang="ro-RO" sz="105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marR="0" lvl="0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Ieșire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</a:t>
            </a:r>
            <a:r>
              <a:rPr lang="en-US" altLang="ro-RO" sz="1050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Actuatori</a:t>
            </a:r>
            <a:r>
              <a:rPr lang="en-US" altLang="ro-RO" sz="105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):</a:t>
            </a:r>
          </a:p>
          <a:p>
            <a:pPr marL="457200" marR="0" lvl="1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Motoare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pentru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deplasare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marL="914400" marR="0" lvl="2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Mesaje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geometry_msgs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/Twist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trimise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pe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topicul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/</a:t>
            </a:r>
            <a:r>
              <a:rPr lang="en-US" altLang="ro-RO" sz="1050" i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cmd_vel</a:t>
            </a:r>
            <a:r>
              <a:rPr lang="en-US" altLang="ro-RO" sz="1050" i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pentru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controlul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linear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și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angular al </a:t>
            </a:r>
            <a:r>
              <a:rPr lang="en-US" altLang="ro-RO" sz="105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mișcării</a:t>
            </a:r>
            <a:r>
              <a:rPr lang="en-US" altLang="ro-RO" sz="105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TurtleBot.</a:t>
            </a:r>
          </a:p>
          <a:p>
            <a:pPr marL="0" marR="0" lvl="0" indent="0" fontAlgn="base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</a:pPr>
            <a:endParaRPr kumimoji="0" lang="en-US" altLang="ro-RO" sz="1050" b="0" i="0" u="none" strike="noStrike" cap="small" normalizeH="0" baseline="0" dirty="0">
              <a:ln>
                <a:noFill/>
              </a:ln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155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E67B-E275-4E18-C401-8D042E48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69" y="235037"/>
            <a:ext cx="5565461" cy="741946"/>
          </a:xfrm>
        </p:spPr>
        <p:txBody>
          <a:bodyPr/>
          <a:lstStyle/>
          <a:p>
            <a:pPr algn="l"/>
            <a:r>
              <a:rPr lang="ro-RO" dirty="0"/>
              <a:t>Schema bloc generală</a:t>
            </a:r>
            <a:endParaRPr lang="en-US" dirty="0"/>
          </a:p>
        </p:txBody>
      </p:sp>
      <p:pic>
        <p:nvPicPr>
          <p:cNvPr id="5" name="Imagine 4" descr="O imagine care conține text, captură de ecran, diagramă, Font&#10;&#10;Descriere generată automat">
            <a:extLst>
              <a:ext uri="{FF2B5EF4-FFF2-40B4-BE49-F238E27FC236}">
                <a16:creationId xmlns:a16="http://schemas.microsoft.com/office/drawing/2014/main" id="{AE53B57A-E3EF-C265-C22B-CF7D893B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5" y="976983"/>
            <a:ext cx="3380050" cy="56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90BF19-6231-966C-091B-3967C57F8EB2}"/>
              </a:ext>
            </a:extLst>
          </p:cNvPr>
          <p:cNvSpPr txBox="1"/>
          <p:nvPr/>
        </p:nvSpPr>
        <p:spPr>
          <a:xfrm>
            <a:off x="1878725" y="252663"/>
            <a:ext cx="8721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en-US" dirty="0" err="1"/>
              <a:t>fuc</a:t>
            </a:r>
            <a:r>
              <a:rPr lang="ro-RO" dirty="0"/>
              <a:t>ț</a:t>
            </a:r>
            <a:r>
              <a:rPr lang="en-US" dirty="0" err="1"/>
              <a:t>ionalitatea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</a:t>
            </a:r>
            <a:r>
              <a:rPr lang="en-US" dirty="0" err="1"/>
              <a:t>anumitor</a:t>
            </a:r>
            <a:r>
              <a:rPr lang="en-US" dirty="0"/>
              <a:t> come</a:t>
            </a:r>
            <a:r>
              <a:rPr lang="ro-RO" dirty="0" err="1"/>
              <a:t>nzi</a:t>
            </a:r>
            <a:r>
              <a:rPr lang="ro-RO" dirty="0"/>
              <a:t>. </a:t>
            </a:r>
            <a:r>
              <a:rPr lang="en-US" dirty="0"/>
              <a:t>Prim</a:t>
            </a:r>
            <a:r>
              <a:rPr lang="ro-RO" dirty="0"/>
              <a:t>ele</a:t>
            </a:r>
            <a:r>
              <a:rPr lang="en-US" dirty="0"/>
              <a:t> com</a:t>
            </a:r>
            <a:r>
              <a:rPr lang="ro-RO" dirty="0" err="1"/>
              <a:t>enzi</a:t>
            </a:r>
            <a:r>
              <a:rPr lang="ro-RO" dirty="0"/>
              <a:t> sunt</a:t>
            </a:r>
            <a:r>
              <a:rPr lang="en-US" dirty="0"/>
              <a:t> : </a:t>
            </a:r>
            <a:r>
              <a:rPr lang="de-DE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export</a:t>
            </a: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TURTLEBOT3_MODEL=</a:t>
            </a:r>
            <a:r>
              <a:rPr lang="de-DE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waffle_pi</a:t>
            </a:r>
            <a:r>
              <a:rPr lang="ro-R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și ros2 </a:t>
            </a:r>
            <a:r>
              <a:rPr lang="ro-RO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launch</a:t>
            </a:r>
            <a:r>
              <a:rPr lang="ro-R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turtlebot3_gazebo turtlebot3_house.launch.py 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F526BC0A-7441-9B68-C964-81678F537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8"/>
          <a:stretch/>
        </p:blipFill>
        <p:spPr>
          <a:xfrm>
            <a:off x="242015" y="1175993"/>
            <a:ext cx="6905625" cy="548105"/>
          </a:xfrm>
          <a:prstGeom prst="rect">
            <a:avLst/>
          </a:prstGeom>
        </p:spPr>
      </p:pic>
      <p:pic>
        <p:nvPicPr>
          <p:cNvPr id="9" name="Imagine 8" descr="O imagine care conține text, captură de ecran, Software multimedia, Software de grafică&#10;&#10;Descriere generată automat">
            <a:extLst>
              <a:ext uri="{FF2B5EF4-FFF2-40B4-BE49-F238E27FC236}">
                <a16:creationId xmlns:a16="http://schemas.microsoft.com/office/drawing/2014/main" id="{1F19935A-A41D-FDB7-F999-DF8E26926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77" y="1780888"/>
            <a:ext cx="8771725" cy="48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2DCD4F-8E2D-6D81-CF46-93768BD400BD}"/>
              </a:ext>
            </a:extLst>
          </p:cNvPr>
          <p:cNvSpPr txBox="1"/>
          <p:nvPr/>
        </p:nvSpPr>
        <p:spPr>
          <a:xfrm>
            <a:off x="1909010" y="304200"/>
            <a:ext cx="8373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Utiliz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toarea</a:t>
            </a:r>
            <a:r>
              <a:rPr lang="en-US" dirty="0"/>
              <a:t> coma</a:t>
            </a:r>
            <a:r>
              <a:rPr lang="ro-RO" dirty="0" err="1"/>
              <a:t>ndă</a:t>
            </a:r>
            <a:r>
              <a:rPr lang="en-US" dirty="0"/>
              <a:t> :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ros2 run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rqt_image_view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rqt_image_view</a:t>
            </a:r>
            <a:r>
              <a:rPr lang="ro-RO" dirty="0">
                <a:latin typeface="Calibri" panose="020F0502020204030204" pitchFamily="34" charset="0"/>
                <a:ea typeface="Times New Roman" panose="02020603050405020304" pitchFamily="18" charset="0"/>
              </a:rPr>
              <a:t>, se va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pune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ro-RO" dirty="0">
                <a:latin typeface="Calibri" panose="020F0502020204030204" pitchFamily="34" charset="0"/>
                <a:ea typeface="Times New Roman" panose="02020603050405020304" pitchFamily="18" charset="0"/>
              </a:rPr>
              <a:t>î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fu</a:t>
            </a:r>
            <a:r>
              <a:rPr lang="ro-R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</a:t>
            </a:r>
            <a:r>
              <a:rPr lang="ro-R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ț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ionalitate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camera video cu care se va realiza recunoașterea facială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F03D690-F459-C16A-8F9D-23BB5C00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1" b="2332"/>
          <a:stretch/>
        </p:blipFill>
        <p:spPr>
          <a:xfrm>
            <a:off x="863600" y="1062182"/>
            <a:ext cx="10464800" cy="5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6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45E2A6-BDF6-0630-FAC4-518F51FE8AD7}"/>
              </a:ext>
            </a:extLst>
          </p:cNvPr>
          <p:cNvSpPr txBox="1"/>
          <p:nvPr/>
        </p:nvSpPr>
        <p:spPr>
          <a:xfrm>
            <a:off x="183286" y="64728"/>
            <a:ext cx="914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Comada</a:t>
            </a:r>
            <a:r>
              <a:rPr lang="en-US" dirty="0"/>
              <a:t> : python3 recunoastere_faciala.py </a:t>
            </a:r>
            <a:r>
              <a:rPr lang="ro-RO" dirty="0"/>
              <a:t> </a:t>
            </a:r>
            <a:r>
              <a:rPr lang="en-US" dirty="0" err="1"/>
              <a:t>activ</a:t>
            </a:r>
            <a:r>
              <a:rPr lang="ro-RO" dirty="0"/>
              <a:t>ea</a:t>
            </a:r>
            <a:r>
              <a:rPr lang="en-US" dirty="0"/>
              <a:t>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robotul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deplasa</a:t>
            </a:r>
            <a:r>
              <a:rPr lang="en-US" dirty="0"/>
              <a:t>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ro-RO" dirty="0"/>
              <a:t>coordonatele specifice cubului căutat</a:t>
            </a:r>
            <a:r>
              <a:rPr lang="en-US" dirty="0"/>
              <a:t>. 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FA812CE1-7593-0F23-96D7-D102CB12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6" y="794326"/>
            <a:ext cx="5118386" cy="2792663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4B0EE06A-F40A-8489-C352-2679CEAC2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9" y="4089750"/>
            <a:ext cx="5043053" cy="1055845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F7A908EC-8FFD-29A9-1914-88E94FA4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59" y="5549582"/>
            <a:ext cx="5416766" cy="1028183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AD9F959E-25BB-186F-2876-EB087EB8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440" y="674019"/>
            <a:ext cx="6536274" cy="325008"/>
          </a:xfrm>
          <a:prstGeom prst="rect">
            <a:avLst/>
          </a:prstGeom>
        </p:spPr>
      </p:pic>
      <p:pic>
        <p:nvPicPr>
          <p:cNvPr id="12" name="Imagine 11" descr="O imagine care conține text, captură de ecran, Software multimedia, calculator&#10;&#10;Descriere generată automat">
            <a:extLst>
              <a:ext uri="{FF2B5EF4-FFF2-40B4-BE49-F238E27FC236}">
                <a16:creationId xmlns:a16="http://schemas.microsoft.com/office/drawing/2014/main" id="{1EE02A78-F0E3-1324-4EF5-B30FE2A9F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13875" r="63055" b="51210"/>
          <a:stretch/>
        </p:blipFill>
        <p:spPr bwMode="auto">
          <a:xfrm>
            <a:off x="5571014" y="1297173"/>
            <a:ext cx="6007454" cy="4050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4451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lasă">
  <a:themeElements>
    <a:clrScheme name="Plasă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Plasă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las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567</Words>
  <Application>Microsoft Office PowerPoint</Application>
  <PresentationFormat>Ecran lat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Gautami</vt:lpstr>
      <vt:lpstr>Times New Roman</vt:lpstr>
      <vt:lpstr>Plasă</vt:lpstr>
      <vt:lpstr>Proiect sincretic hide &amp; seek</vt:lpstr>
      <vt:lpstr>Prezentare PowerPoint</vt:lpstr>
      <vt:lpstr>Introducere</vt:lpstr>
      <vt:lpstr>Obiectivul Proiectului</vt:lpstr>
      <vt:lpstr>Arhitectura Sistemului</vt:lpstr>
      <vt:lpstr>Schema bloc generală</vt:lpstr>
      <vt:lpstr>Prezentare PowerPoint</vt:lpstr>
      <vt:lpstr>Prezentare PowerPoint</vt:lpstr>
      <vt:lpstr>Prezentare PowerPoint</vt:lpstr>
      <vt:lpstr>Concluzii și Îmbunătățiri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Constantin Braia</dc:creator>
  <cp:lastModifiedBy>Roberta Chiţon</cp:lastModifiedBy>
  <cp:revision>6</cp:revision>
  <dcterms:created xsi:type="dcterms:W3CDTF">2025-01-21T14:08:31Z</dcterms:created>
  <dcterms:modified xsi:type="dcterms:W3CDTF">2025-01-22T18:03:22Z</dcterms:modified>
</cp:coreProperties>
</file>